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3" r:id="rId4"/>
    <p:sldId id="263" r:id="rId5"/>
    <p:sldId id="277" r:id="rId6"/>
    <p:sldId id="265" r:id="rId7"/>
    <p:sldId id="296" r:id="rId8"/>
    <p:sldId id="297" r:id="rId9"/>
    <p:sldId id="298" r:id="rId10"/>
    <p:sldId id="299" r:id="rId11"/>
    <p:sldId id="271" r:id="rId12"/>
    <p:sldId id="301" r:id="rId13"/>
    <p:sldId id="302" r:id="rId14"/>
    <p:sldId id="281" r:id="rId15"/>
    <p:sldId id="280" r:id="rId16"/>
    <p:sldId id="292" r:id="rId17"/>
    <p:sldId id="283" r:id="rId18"/>
    <p:sldId id="282" r:id="rId19"/>
    <p:sldId id="276" r:id="rId20"/>
    <p:sldId id="286" r:id="rId21"/>
    <p:sldId id="284" r:id="rId22"/>
    <p:sldId id="285" r:id="rId23"/>
    <p:sldId id="289" r:id="rId24"/>
    <p:sldId id="288" r:id="rId25"/>
    <p:sldId id="287" r:id="rId26"/>
    <p:sldId id="290" r:id="rId27"/>
    <p:sldId id="291" r:id="rId28"/>
    <p:sldId id="294" r:id="rId29"/>
    <p:sldId id="295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-18"/>
              </a:rPr>
              <a:t>STIVAN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Gill Sans MT" pitchFamily="34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(sutivan)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32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27399" cy="6858000"/>
          </a:xfrm>
        </p:spPr>
      </p:pic>
    </p:spTree>
    <p:extLst>
      <p:ext uri="{BB962C8B-B14F-4D97-AF65-F5344CB8AC3E}">
        <p14:creationId xmlns:p14="http://schemas.microsoft.com/office/powerpoint/2010/main" val="15644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24277"/>
          <a:stretch/>
        </p:blipFill>
        <p:spPr>
          <a:xfrm>
            <a:off x="1317171" y="0"/>
            <a:ext cx="66620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3505200"/>
            <a:ext cx="2286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 rot="1649515">
            <a:off x="1840910" y="2862921"/>
            <a:ext cx="307964" cy="66944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6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24277"/>
          <a:stretch/>
        </p:blipFill>
        <p:spPr>
          <a:xfrm>
            <a:off x="1317171" y="0"/>
            <a:ext cx="66620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5190305" y="4114800"/>
            <a:ext cx="426718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 rot="1649515">
            <a:off x="1840910" y="2862921"/>
            <a:ext cx="307964" cy="66944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40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r="24277"/>
          <a:stretch/>
        </p:blipFill>
        <p:spPr>
          <a:xfrm>
            <a:off x="1317171" y="0"/>
            <a:ext cx="666205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5190305" y="4114800"/>
            <a:ext cx="426718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5638800" y="3505200"/>
            <a:ext cx="228600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 rot="1649515">
            <a:off x="1840910" y="2862921"/>
            <a:ext cx="307964" cy="66944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1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886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val="295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8072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714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07" y="1508780"/>
            <a:ext cx="5128186" cy="3840440"/>
          </a:xfrm>
        </p:spPr>
      </p:pic>
    </p:spTree>
    <p:extLst>
      <p:ext uri="{BB962C8B-B14F-4D97-AF65-F5344CB8AC3E}">
        <p14:creationId xmlns:p14="http://schemas.microsoft.com/office/powerpoint/2010/main" val="19999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139441"/>
          </a:xfrm>
        </p:spPr>
      </p:pic>
    </p:spTree>
    <p:extLst>
      <p:ext uri="{BB962C8B-B14F-4D97-AF65-F5344CB8AC3E}">
        <p14:creationId xmlns:p14="http://schemas.microsoft.com/office/powerpoint/2010/main" val="17652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0"/>
            <a:ext cx="459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6401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010400" cy="3925824"/>
          </a:xfrm>
        </p:spPr>
      </p:pic>
    </p:spTree>
    <p:extLst>
      <p:ext uri="{BB962C8B-B14F-4D97-AF65-F5344CB8AC3E}">
        <p14:creationId xmlns:p14="http://schemas.microsoft.com/office/powerpoint/2010/main" val="34288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0"/>
            <a:ext cx="5133703" cy="6858000"/>
          </a:xfrm>
        </p:spPr>
      </p:pic>
    </p:spTree>
    <p:extLst>
      <p:ext uri="{BB962C8B-B14F-4D97-AF65-F5344CB8AC3E}">
        <p14:creationId xmlns:p14="http://schemas.microsoft.com/office/powerpoint/2010/main" val="1332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09993"/>
            <a:ext cx="6629400" cy="44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124632" cy="4525963"/>
          </a:xfrm>
        </p:spPr>
      </p:pic>
    </p:spTree>
    <p:extLst>
      <p:ext uri="{BB962C8B-B14F-4D97-AF65-F5344CB8AC3E}">
        <p14:creationId xmlns:p14="http://schemas.microsoft.com/office/powerpoint/2010/main" val="2526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3409950"/>
          </a:xfrm>
        </p:spPr>
      </p:pic>
    </p:spTree>
    <p:extLst>
      <p:ext uri="{BB962C8B-B14F-4D97-AF65-F5344CB8AC3E}">
        <p14:creationId xmlns:p14="http://schemas.microsoft.com/office/powerpoint/2010/main" val="24415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83516"/>
            <a:ext cx="6756923" cy="3690969"/>
          </a:xfrm>
        </p:spPr>
      </p:pic>
    </p:spTree>
    <p:extLst>
      <p:ext uri="{BB962C8B-B14F-4D97-AF65-F5344CB8AC3E}">
        <p14:creationId xmlns:p14="http://schemas.microsoft.com/office/powerpoint/2010/main" val="20726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465" cy="6858000"/>
          </a:xfrm>
        </p:spPr>
      </p:pic>
    </p:spTree>
    <p:extLst>
      <p:ext uri="{BB962C8B-B14F-4D97-AF65-F5344CB8AC3E}">
        <p14:creationId xmlns:p14="http://schemas.microsoft.com/office/powerpoint/2010/main" val="16963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5" y="0"/>
            <a:ext cx="5120330" cy="6858000"/>
          </a:xfrm>
        </p:spPr>
      </p:pic>
    </p:spTree>
    <p:extLst>
      <p:ext uri="{BB962C8B-B14F-4D97-AF65-F5344CB8AC3E}">
        <p14:creationId xmlns:p14="http://schemas.microsoft.com/office/powerpoint/2010/main" val="19334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" y="2424953"/>
            <a:ext cx="9133114" cy="2008094"/>
          </a:xfrm>
        </p:spPr>
      </p:pic>
    </p:spTree>
    <p:extLst>
      <p:ext uri="{BB962C8B-B14F-4D97-AF65-F5344CB8AC3E}">
        <p14:creationId xmlns:p14="http://schemas.microsoft.com/office/powerpoint/2010/main" val="35905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E:\DSC01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0886"/>
            <a:ext cx="9133114" cy="6840419"/>
          </a:xfrm>
        </p:spPr>
      </p:pic>
      <p:sp>
        <p:nvSpPr>
          <p:cNvPr id="5" name="Rectangle 4"/>
          <p:cNvSpPr/>
          <p:nvPr/>
        </p:nvSpPr>
        <p:spPr>
          <a:xfrm>
            <a:off x="8534400" y="4572000"/>
            <a:ext cx="381000" cy="228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2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1" cy="2667000"/>
          </a:xfrm>
        </p:spPr>
      </p:pic>
    </p:spTree>
    <p:extLst>
      <p:ext uri="{BB962C8B-B14F-4D97-AF65-F5344CB8AC3E}">
        <p14:creationId xmlns:p14="http://schemas.microsoft.com/office/powerpoint/2010/main" val="3897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3086101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26226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550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ka\Desktop\FAX\RADIONICA ARHITEKTONSKOG PROJEKTIRANJA 1\REFERAT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0876"/>
            <a:ext cx="9144000" cy="702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27399" cy="6858000"/>
          </a:xfrm>
        </p:spPr>
      </p:pic>
    </p:spTree>
    <p:extLst>
      <p:ext uri="{BB962C8B-B14F-4D97-AF65-F5344CB8AC3E}">
        <p14:creationId xmlns:p14="http://schemas.microsoft.com/office/powerpoint/2010/main" val="16986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27399" cy="6858000"/>
          </a:xfrm>
        </p:spPr>
      </p:pic>
    </p:spTree>
    <p:extLst>
      <p:ext uri="{BB962C8B-B14F-4D97-AF65-F5344CB8AC3E}">
        <p14:creationId xmlns:p14="http://schemas.microsoft.com/office/powerpoint/2010/main" val="5034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0886"/>
            <a:ext cx="8948057" cy="6873869"/>
          </a:xfrm>
        </p:spPr>
      </p:pic>
    </p:spTree>
    <p:extLst>
      <p:ext uri="{BB962C8B-B14F-4D97-AF65-F5344CB8AC3E}">
        <p14:creationId xmlns:p14="http://schemas.microsoft.com/office/powerpoint/2010/main" val="22862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4</Words>
  <Application>Microsoft Office PowerPoint</Application>
  <PresentationFormat>On-screen Show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STIVAN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STIVAN</dc:title>
  <dc:creator>Luka</dc:creator>
  <cp:lastModifiedBy>Luka</cp:lastModifiedBy>
  <cp:revision>31</cp:revision>
  <dcterms:created xsi:type="dcterms:W3CDTF">2006-08-16T00:00:00Z</dcterms:created>
  <dcterms:modified xsi:type="dcterms:W3CDTF">2011-02-16T18:05:16Z</dcterms:modified>
</cp:coreProperties>
</file>